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61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3840-00FC-4323-B4E2-60F535A9CD8A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3ADBD-659C-467B-9610-2E09DE4E7C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565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 smtClean="0"/>
              <a:t>Question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71E78-7090-405F-9F86-6D7D40BD9DD3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981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4158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2806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1690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3313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173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5433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776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39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004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8277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1346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CACF0-888C-4B49-AE9D-25ACC6837E86}" type="datetimeFigureOut">
              <a:rPr lang="en-IN" smtClean="0"/>
              <a:t>27-01-2015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ACD06-9BFB-4852-A095-36161703DF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1662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1418074" y="152400"/>
            <a:ext cx="6178262" cy="6619066"/>
            <a:chOff x="3181762" y="238934"/>
            <a:chExt cx="6178262" cy="6619066"/>
          </a:xfrm>
        </p:grpSpPr>
        <p:sp>
          <p:nvSpPr>
            <p:cNvPr id="2" name="Rectangle 1"/>
            <p:cNvSpPr/>
            <p:nvPr/>
          </p:nvSpPr>
          <p:spPr>
            <a:xfrm>
              <a:off x="5507596" y="391334"/>
              <a:ext cx="1656184" cy="7920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dirty="0" smtClean="0"/>
                <a:t>Department</a:t>
              </a:r>
              <a:endParaRPr lang="en-IN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5724128" y="6065912"/>
              <a:ext cx="1656184" cy="7920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dirty="0" smtClean="0"/>
                <a:t>Project</a:t>
              </a:r>
              <a:endParaRPr lang="en-IN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575136" y="2537138"/>
              <a:ext cx="1656184" cy="7920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dirty="0" smtClean="0"/>
                <a:t>Employee</a:t>
              </a:r>
              <a:endParaRPr lang="en-IN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557859" y="4361971"/>
              <a:ext cx="1656184" cy="7920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dirty="0" smtClean="0"/>
                <a:t>Researcher</a:t>
              </a:r>
              <a:endParaRPr lang="en-IN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960682" y="4365104"/>
              <a:ext cx="1656184" cy="7920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dirty="0" smtClean="0"/>
                <a:t>Manager</a:t>
              </a:r>
              <a:endParaRPr lang="en-IN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3668688" y="238934"/>
              <a:ext cx="1656184" cy="2880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u="sng" dirty="0" err="1" smtClean="0"/>
                <a:t>departmentID</a:t>
              </a:r>
              <a:endParaRPr lang="en-IN" u="sng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7402488" y="315134"/>
              <a:ext cx="1957536" cy="332656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 err="1"/>
                <a:t>d</a:t>
              </a:r>
              <a:r>
                <a:rPr lang="en-IN" sz="1200" dirty="0" err="1" smtClean="0"/>
                <a:t>epartment_name</a:t>
              </a:r>
              <a:endParaRPr lang="en-IN" dirty="0"/>
            </a:p>
          </p:txBody>
        </p:sp>
        <p:sp>
          <p:nvSpPr>
            <p:cNvPr id="9" name="Flowchart: Decision 8"/>
            <p:cNvSpPr/>
            <p:nvPr/>
          </p:nvSpPr>
          <p:spPr>
            <a:xfrm>
              <a:off x="5552218" y="1686734"/>
              <a:ext cx="1566940" cy="504056"/>
            </a:xfrm>
            <a:prstGeom prst="flowChartDecis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 err="1"/>
                <a:t>Works_in</a:t>
              </a:r>
              <a:endParaRPr lang="en-IN" sz="1200" dirty="0"/>
            </a:p>
          </p:txBody>
        </p:sp>
        <p:sp>
          <p:nvSpPr>
            <p:cNvPr id="11" name="Isosceles Triangle 10"/>
            <p:cNvSpPr/>
            <p:nvPr/>
          </p:nvSpPr>
          <p:spPr>
            <a:xfrm>
              <a:off x="5967088" y="3659771"/>
              <a:ext cx="885830" cy="432048"/>
            </a:xfrm>
            <a:prstGeom prst="triangl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/>
                <a:t>IS-A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7880799" y="6317940"/>
              <a:ext cx="1263201" cy="2880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u="sng" dirty="0" err="1" smtClean="0"/>
                <a:t>projectID</a:t>
              </a:r>
              <a:endParaRPr lang="en-IN" sz="2400" u="sng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3181762" y="6377963"/>
              <a:ext cx="1656184" cy="2880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 err="1"/>
                <a:t>p</a:t>
              </a:r>
              <a:r>
                <a:rPr lang="en-IN" sz="1200" dirty="0" err="1" smtClean="0"/>
                <a:t>roject_name</a:t>
              </a:r>
              <a:endParaRPr lang="en-IN" sz="2400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7247108" y="2112646"/>
              <a:ext cx="1656184" cy="2880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 err="1" smtClean="0"/>
                <a:t>employeeID</a:t>
              </a:r>
              <a:endParaRPr lang="en-IN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889874" y="2023748"/>
              <a:ext cx="1760014" cy="2880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 err="1" smtClean="0"/>
                <a:t>employee_name</a:t>
              </a:r>
              <a:endParaRPr lang="en-IN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7468401" y="3722617"/>
              <a:ext cx="1656184" cy="2880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 smtClean="0"/>
                <a:t>bonus</a:t>
              </a:r>
              <a:endParaRPr lang="en-IN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3635896" y="3578601"/>
              <a:ext cx="1861592" cy="288032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 err="1" smtClean="0"/>
                <a:t>doctorate_subject</a:t>
              </a:r>
              <a:endParaRPr lang="en-IN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4823005" y="6548026"/>
              <a:ext cx="901123" cy="289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endCxn id="12" idx="2"/>
            </p:cNvCxnSpPr>
            <p:nvPr/>
          </p:nvCxnSpPr>
          <p:spPr>
            <a:xfrm flipV="1">
              <a:off x="7380312" y="6461956"/>
              <a:ext cx="500487" cy="600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7" idx="4"/>
              <a:endCxn id="2" idx="1"/>
            </p:cNvCxnSpPr>
            <p:nvPr/>
          </p:nvCxnSpPr>
          <p:spPr>
            <a:xfrm rot="16200000" flipH="1">
              <a:off x="4871982" y="151764"/>
              <a:ext cx="260412" cy="10108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" idx="3"/>
              <a:endCxn id="8" idx="4"/>
            </p:cNvCxnSpPr>
            <p:nvPr/>
          </p:nvCxnSpPr>
          <p:spPr>
            <a:xfrm flipV="1">
              <a:off x="7163780" y="647790"/>
              <a:ext cx="1217476" cy="139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7247108" y="2373009"/>
              <a:ext cx="442586" cy="1805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078986" y="2311780"/>
              <a:ext cx="496150" cy="4044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8" idx="4"/>
            </p:cNvCxnSpPr>
            <p:nvPr/>
          </p:nvCxnSpPr>
          <p:spPr>
            <a:xfrm flipH="1">
              <a:off x="8080469" y="4010649"/>
              <a:ext cx="216024" cy="3513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4670870" y="3875795"/>
              <a:ext cx="334153" cy="4893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1" idx="2"/>
            </p:cNvCxnSpPr>
            <p:nvPr/>
          </p:nvCxnSpPr>
          <p:spPr>
            <a:xfrm flipH="1">
              <a:off x="5683148" y="4091819"/>
              <a:ext cx="283940" cy="2732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1" idx="4"/>
            </p:cNvCxnSpPr>
            <p:nvPr/>
          </p:nvCxnSpPr>
          <p:spPr>
            <a:xfrm>
              <a:off x="6852918" y="4091819"/>
              <a:ext cx="361052" cy="2732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1" idx="0"/>
              <a:endCxn id="4" idx="2"/>
            </p:cNvCxnSpPr>
            <p:nvPr/>
          </p:nvCxnSpPr>
          <p:spPr>
            <a:xfrm rot="16200000" flipV="1">
              <a:off x="6241344" y="3491111"/>
              <a:ext cx="330545" cy="6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endCxn id="9" idx="2"/>
            </p:cNvCxnSpPr>
            <p:nvPr/>
          </p:nvCxnSpPr>
          <p:spPr>
            <a:xfrm rot="5400000" flipH="1" flipV="1">
              <a:off x="6168616" y="2357862"/>
              <a:ext cx="334144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Flowchart: Decision 76"/>
            <p:cNvSpPr/>
            <p:nvPr/>
          </p:nvSpPr>
          <p:spPr>
            <a:xfrm>
              <a:off x="7021488" y="5490987"/>
              <a:ext cx="1505950" cy="504056"/>
            </a:xfrm>
            <a:prstGeom prst="flowChartDecis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 smtClean="0"/>
                <a:t>manages</a:t>
              </a:r>
              <a:endParaRPr lang="en-IN" sz="1200" dirty="0"/>
            </a:p>
          </p:txBody>
        </p:sp>
        <p:cxnSp>
          <p:nvCxnSpPr>
            <p:cNvPr id="83" name="Straight Connector 82"/>
            <p:cNvCxnSpPr>
              <a:stCxn id="6" idx="2"/>
              <a:endCxn id="77" idx="0"/>
            </p:cNvCxnSpPr>
            <p:nvPr/>
          </p:nvCxnSpPr>
          <p:spPr>
            <a:xfrm rot="5400000">
              <a:off x="7614722" y="5316934"/>
              <a:ext cx="333795" cy="143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 flipV="1">
              <a:off x="5212480" y="5995736"/>
              <a:ext cx="511648" cy="32220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" idx="2"/>
              <a:endCxn id="9" idx="0"/>
            </p:cNvCxnSpPr>
            <p:nvPr/>
          </p:nvCxnSpPr>
          <p:spPr>
            <a:xfrm rot="5400000">
              <a:off x="6084032" y="1435078"/>
              <a:ext cx="503312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Diamond 40"/>
            <p:cNvSpPr/>
            <p:nvPr/>
          </p:nvSpPr>
          <p:spPr>
            <a:xfrm>
              <a:off x="4457656" y="5397117"/>
              <a:ext cx="1484257" cy="629781"/>
            </a:xfrm>
            <a:prstGeom prst="diamond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IN" sz="1200" dirty="0"/>
                <a:t>Works on</a:t>
              </a: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>
              <a:off x="7380312" y="5995736"/>
              <a:ext cx="443623" cy="322204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41" idx="0"/>
            </p:cNvCxnSpPr>
            <p:nvPr/>
          </p:nvCxnSpPr>
          <p:spPr>
            <a:xfrm flipH="1" flipV="1">
              <a:off x="5199784" y="5157192"/>
              <a:ext cx="1" cy="2399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1429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Microsoft Office PowerPoint</Application>
  <PresentationFormat>On-screen Show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</cp:revision>
  <dcterms:created xsi:type="dcterms:W3CDTF">2015-01-28T00:35:00Z</dcterms:created>
  <dcterms:modified xsi:type="dcterms:W3CDTF">2015-01-28T00:35:44Z</dcterms:modified>
</cp:coreProperties>
</file>